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3" r:id="rId10"/>
    <p:sldId id="262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F702-0C92-4899-9C43-538AC419EFBC}" type="datetimeFigureOut">
              <a:rPr lang="sr-Latn-RS" smtClean="0"/>
              <a:t>31.3.2020.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596B-FCDC-4FC2-A1BE-1926225F4F3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65322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F702-0C92-4899-9C43-538AC419EFBC}" type="datetimeFigureOut">
              <a:rPr lang="sr-Latn-RS" smtClean="0"/>
              <a:t>31.3.2020.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596B-FCDC-4FC2-A1BE-1926225F4F3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8021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F702-0C92-4899-9C43-538AC419EFBC}" type="datetimeFigureOut">
              <a:rPr lang="sr-Latn-RS" smtClean="0"/>
              <a:t>31.3.2020.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596B-FCDC-4FC2-A1BE-1926225F4F3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33374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F702-0C92-4899-9C43-538AC419EFBC}" type="datetimeFigureOut">
              <a:rPr lang="sr-Latn-RS" smtClean="0"/>
              <a:t>31.3.2020.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596B-FCDC-4FC2-A1BE-1926225F4F30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5304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F702-0C92-4899-9C43-538AC419EFBC}" type="datetimeFigureOut">
              <a:rPr lang="sr-Latn-RS" smtClean="0"/>
              <a:t>31.3.2020.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596B-FCDC-4FC2-A1BE-1926225F4F3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7176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F702-0C92-4899-9C43-538AC419EFBC}" type="datetimeFigureOut">
              <a:rPr lang="sr-Latn-RS" smtClean="0"/>
              <a:t>31.3.2020.</a:t>
            </a:fld>
            <a:endParaRPr lang="sr-Latn-R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596B-FCDC-4FC2-A1BE-1926225F4F3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14114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F702-0C92-4899-9C43-538AC419EFBC}" type="datetimeFigureOut">
              <a:rPr lang="sr-Latn-RS" smtClean="0"/>
              <a:t>31.3.2020.</a:t>
            </a:fld>
            <a:endParaRPr lang="sr-Latn-R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596B-FCDC-4FC2-A1BE-1926225F4F3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92337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F702-0C92-4899-9C43-538AC419EFBC}" type="datetimeFigureOut">
              <a:rPr lang="sr-Latn-RS" smtClean="0"/>
              <a:t>31.3.2020.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596B-FCDC-4FC2-A1BE-1926225F4F3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85778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F702-0C92-4899-9C43-538AC419EFBC}" type="datetimeFigureOut">
              <a:rPr lang="sr-Latn-RS" smtClean="0"/>
              <a:t>31.3.2020.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596B-FCDC-4FC2-A1BE-1926225F4F3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3788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F702-0C92-4899-9C43-538AC419EFBC}" type="datetimeFigureOut">
              <a:rPr lang="sr-Latn-RS" smtClean="0"/>
              <a:t>31.3.2020.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596B-FCDC-4FC2-A1BE-1926225F4F3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7276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F702-0C92-4899-9C43-538AC419EFBC}" type="datetimeFigureOut">
              <a:rPr lang="sr-Latn-RS" smtClean="0"/>
              <a:t>31.3.2020.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596B-FCDC-4FC2-A1BE-1926225F4F3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8075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F702-0C92-4899-9C43-538AC419EFBC}" type="datetimeFigureOut">
              <a:rPr lang="sr-Latn-RS" smtClean="0"/>
              <a:t>31.3.2020.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596B-FCDC-4FC2-A1BE-1926225F4F3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4135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F702-0C92-4899-9C43-538AC419EFBC}" type="datetimeFigureOut">
              <a:rPr lang="sr-Latn-RS" smtClean="0"/>
              <a:t>31.3.2020.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596B-FCDC-4FC2-A1BE-1926225F4F3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7503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F702-0C92-4899-9C43-538AC419EFBC}" type="datetimeFigureOut">
              <a:rPr lang="sr-Latn-RS" smtClean="0"/>
              <a:t>31.3.2020.</a:t>
            </a:fld>
            <a:endParaRPr lang="sr-Latn-R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596B-FCDC-4FC2-A1BE-1926225F4F3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206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F702-0C92-4899-9C43-538AC419EFBC}" type="datetimeFigureOut">
              <a:rPr lang="sr-Latn-RS" smtClean="0"/>
              <a:t>31.3.2020.</a:t>
            </a:fld>
            <a:endParaRPr lang="sr-Latn-R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596B-FCDC-4FC2-A1BE-1926225F4F3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77553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F702-0C92-4899-9C43-538AC419EFBC}" type="datetimeFigureOut">
              <a:rPr lang="sr-Latn-RS" smtClean="0"/>
              <a:t>31.3.2020.</a:t>
            </a:fld>
            <a:endParaRPr lang="sr-Latn-R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596B-FCDC-4FC2-A1BE-1926225F4F3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58310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F702-0C92-4899-9C43-538AC419EFBC}" type="datetimeFigureOut">
              <a:rPr lang="sr-Latn-RS" smtClean="0"/>
              <a:t>31.3.2020.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596B-FCDC-4FC2-A1BE-1926225F4F3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1400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C68F702-0C92-4899-9C43-538AC419EFBC}" type="datetimeFigureOut">
              <a:rPr lang="sr-Latn-RS" smtClean="0"/>
              <a:t>31.3.2020.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F596B-FCDC-4FC2-A1BE-1926225F4F3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045699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Stabilnost sistema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020244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4934"/>
          <a:stretch/>
        </p:blipFill>
        <p:spPr>
          <a:xfrm>
            <a:off x="564813" y="418307"/>
            <a:ext cx="5119144" cy="476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74" y="1175811"/>
            <a:ext cx="11184996" cy="561205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804086" y="774357"/>
            <a:ext cx="774357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56238" y="724930"/>
            <a:ext cx="49427" cy="617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698789" y="774357"/>
            <a:ext cx="6096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438400" y="774357"/>
            <a:ext cx="140043" cy="1087394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220995" y="774357"/>
            <a:ext cx="477794" cy="103796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698789" y="774357"/>
            <a:ext cx="1227362" cy="110387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289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Domaći zadatak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372" y="2028204"/>
            <a:ext cx="8946541" cy="4195481"/>
          </a:xfrm>
        </p:spPr>
        <p:txBody>
          <a:bodyPr/>
          <a:lstStyle/>
          <a:p>
            <a:r>
              <a:rPr lang="sr-Latn-RS" sz="3200" dirty="0" smtClean="0"/>
              <a:t>1.  f(s)</a:t>
            </a:r>
            <a:r>
              <a:rPr lang="en-US" sz="3200" dirty="0" smtClean="0"/>
              <a:t>=5s</a:t>
            </a:r>
            <a:r>
              <a:rPr lang="en-US" sz="3200" baseline="30000" dirty="0" smtClean="0"/>
              <a:t>2 </a:t>
            </a:r>
            <a:r>
              <a:rPr lang="en-US" sz="3200" dirty="0" smtClean="0"/>
              <a:t>+ 3s + 4</a:t>
            </a:r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2. f(s)=3s</a:t>
            </a:r>
            <a:r>
              <a:rPr lang="en-US" sz="3200" baseline="30000" dirty="0" smtClean="0"/>
              <a:t>2 </a:t>
            </a:r>
            <a:r>
              <a:rPr lang="en-US" sz="3200" dirty="0" smtClean="0"/>
              <a:t>- 3s + 4</a:t>
            </a:r>
          </a:p>
          <a:p>
            <a:endParaRPr lang="en-US" sz="3200" dirty="0"/>
          </a:p>
          <a:p>
            <a:r>
              <a:rPr lang="en-US" sz="3200" dirty="0" smtClean="0"/>
              <a:t>3. f(s)=2s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 + 4s</a:t>
            </a:r>
            <a:r>
              <a:rPr lang="en-US" sz="3200" baseline="30000" dirty="0" smtClean="0"/>
              <a:t>2 </a:t>
            </a:r>
            <a:r>
              <a:rPr lang="en-US" sz="3200" dirty="0"/>
              <a:t>+ 3s + 1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495812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671" y="1302994"/>
            <a:ext cx="10654760" cy="499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0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34" y="594340"/>
            <a:ext cx="8509303" cy="598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75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642552"/>
                <a:ext cx="8946541" cy="560584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Latn-RS" b="1" dirty="0"/>
                  <a:t>ALGEBARSKI KRITERIJUMI STABILNOSTI </a:t>
                </a:r>
                <a:endParaRPr lang="sr-Latn-RS" dirty="0" smtClean="0"/>
              </a:p>
              <a:p>
                <a:pPr marL="0" indent="0">
                  <a:buNone/>
                </a:pPr>
                <a:endParaRPr lang="sr-Latn-RS" dirty="0" smtClean="0"/>
              </a:p>
              <a:p>
                <a:pPr marL="0" indent="0">
                  <a:buNone/>
                </a:pPr>
                <a:r>
                  <a:rPr lang="sr-Latn-RS" dirty="0" smtClean="0"/>
                  <a:t>Karakteristična jednačina sistema:</a:t>
                </a:r>
              </a:p>
              <a:p>
                <a:pPr marL="0" indent="0" algn="ctr">
                  <a:buNone/>
                </a:pPr>
                <a:r>
                  <a:rPr lang="sr-Latn-RS" sz="2800" dirty="0" smtClean="0"/>
                  <a:t>1+Gc(s)G(s)</a:t>
                </a:r>
                <a14:m>
                  <m:oMath xmlns:m="http://schemas.openxmlformats.org/officeDocument/2006/math">
                    <m:r>
                      <a:rPr lang="sr-Latn-RS" sz="28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r-Latn-RS" sz="2800" dirty="0" smtClean="0"/>
                  <a:t>0</a:t>
                </a:r>
                <a:endParaRPr lang="sr-Latn-R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642552"/>
                <a:ext cx="8946541" cy="5605848"/>
              </a:xfrm>
              <a:blipFill rotWithShape="0">
                <a:blip r:embed="rId2"/>
                <a:stretch>
                  <a:fillRect l="-749" t="-543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58" y="2732517"/>
            <a:ext cx="10955295" cy="260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1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100" y="320913"/>
            <a:ext cx="9404723" cy="758244"/>
          </a:xfrm>
        </p:spPr>
        <p:txBody>
          <a:bodyPr/>
          <a:lstStyle/>
          <a:p>
            <a:r>
              <a:rPr lang="sr-Latn-RS" sz="2800" b="1" dirty="0"/>
              <a:t>ROUTH-OV KRITERIJUM </a:t>
            </a:r>
            <a:r>
              <a:rPr lang="sr-Latn-RS" sz="2800" b="1" dirty="0" smtClean="0"/>
              <a:t>STABILNOSTI</a:t>
            </a:r>
            <a:endParaRPr lang="sr-Latn-R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6934"/>
          <a:stretch/>
        </p:blipFill>
        <p:spPr>
          <a:xfrm>
            <a:off x="192290" y="1095934"/>
            <a:ext cx="8869771" cy="17214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90" y="2998873"/>
            <a:ext cx="7762875" cy="3267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2352" y="2998873"/>
            <a:ext cx="379095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10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302" y="639267"/>
            <a:ext cx="85725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52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62" y="495300"/>
            <a:ext cx="898207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17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49" y="1366837"/>
            <a:ext cx="11705453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01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92" y="796051"/>
            <a:ext cx="11928389" cy="562836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868562" y="1210962"/>
            <a:ext cx="4267200" cy="947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257535" y="1351005"/>
            <a:ext cx="2685535" cy="716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868562" y="1285103"/>
            <a:ext cx="4604952" cy="114505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488195" y="1351005"/>
            <a:ext cx="3064475" cy="103796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2088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238</TotalTime>
  <Words>47</Words>
  <Application>Microsoft Office PowerPoint</Application>
  <PresentationFormat>Widescreen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Cambria Math</vt:lpstr>
      <vt:lpstr>Century Gothic</vt:lpstr>
      <vt:lpstr>Wingdings 3</vt:lpstr>
      <vt:lpstr>Ion</vt:lpstr>
      <vt:lpstr>Stabilnost sistema</vt:lpstr>
      <vt:lpstr>PowerPoint Presentation</vt:lpstr>
      <vt:lpstr>PowerPoint Presentation</vt:lpstr>
      <vt:lpstr>PowerPoint Presentation</vt:lpstr>
      <vt:lpstr>ROUTH-OV KRITERIJUM STABILNOSTI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Domaći zadatak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Stabilnost sistema</dc:title>
  <dc:creator>Radmila</dc:creator>
  <cp:lastModifiedBy>Radmila</cp:lastModifiedBy>
  <cp:revision>8</cp:revision>
  <dcterms:created xsi:type="dcterms:W3CDTF">2020-03-31T17:21:53Z</dcterms:created>
  <dcterms:modified xsi:type="dcterms:W3CDTF">2020-03-31T21:20:01Z</dcterms:modified>
</cp:coreProperties>
</file>